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0" autoAdjust="0"/>
    <p:restoredTop sz="96346" autoAdjust="0"/>
  </p:normalViewPr>
  <p:slideViewPr>
    <p:cSldViewPr snapToGrid="0" snapToObjects="1">
      <p:cViewPr varScale="1">
        <p:scale>
          <a:sx n="82" d="100"/>
          <a:sy n="82" d="100"/>
        </p:scale>
        <p:origin x="149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Seshan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2C5EA1-9EDE-4778-ABC3-08B384BA52F8}"/>
              </a:ext>
            </a:extLst>
          </p:cNvPr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39F246-A43B-4EE5-900F-55C87EBC51D8}"/>
              </a:ext>
            </a:extLst>
          </p:cNvPr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3C5EF3-B971-4D08-935B-D9EDDDE929D0}"/>
              </a:ext>
            </a:extLst>
          </p:cNvPr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Movendo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&amp; </a:t>
            </a:r>
            <a:br>
              <a:rPr lang="en-US" dirty="0"/>
            </a:br>
            <a:r>
              <a:rPr lang="en-US" dirty="0" err="1"/>
              <a:t>detecção</a:t>
            </a:r>
            <a:r>
              <a:rPr lang="en-US" dirty="0"/>
              <a:t> de interrupção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</p:spPr>
        <p:txBody>
          <a:bodyPr>
            <a:normAutofit/>
          </a:bodyPr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Pense sobre situações na FLL em que a detecção de paralisação pode ser útil</a:t>
            </a:r>
          </a:p>
          <a:p>
            <a:pPr lvl="1"/>
            <a:r>
              <a:rPr lang="pt-BR" dirty="0"/>
              <a:t>Quando o robô pode ficar “preso”?</a:t>
            </a:r>
          </a:p>
          <a:p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lnSpcReduction="10000"/>
          </a:bodyPr>
          <a:lstStyle/>
          <a:p>
            <a:r>
              <a:rPr lang="pt-BR" sz="1600" dirty="0"/>
              <a:t>Essa lição foi criada por Sanjay Seshan e Arvind Seshan para SPIKE Prime Lessons</a:t>
            </a:r>
          </a:p>
          <a:p>
            <a:r>
              <a:rPr lang="pt-BR" sz="1600" dirty="0"/>
              <a:t>Mais lições em </a:t>
            </a:r>
            <a:r>
              <a:rPr lang="pt-BR" sz="1600" dirty="0">
                <a:hlinkClick r:id="rId2"/>
              </a:rPr>
              <a:t>www.primelessons.org</a:t>
            </a:r>
            <a:endParaRPr lang="pt-BR" sz="1600" dirty="0"/>
          </a:p>
          <a:p>
            <a:r>
              <a:rPr lang="pt-BR" sz="1600" dirty="0"/>
              <a:t>Traduzido para o português por Lucas Colonna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Aprender a usar motores extras (não de movimentação)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Aprender sobre paralisação de motores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Detecção de paralisação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Algumas vezes você programa o motor para se mover uma determinada quantidade, mas o motor fica “preso” antes de chegar nesse valor.</a:t>
            </a:r>
          </a:p>
          <a:p>
            <a:r>
              <a:rPr lang="pt-BR" dirty="0"/>
              <a:t>Detecção de paralisação permite ao seu programa seguir para o próximo bloco  quando um motor em particular estiver travado (incapaz de completar o movimento pedido)</a:t>
            </a:r>
          </a:p>
          <a:p>
            <a:r>
              <a:rPr lang="pt-BR" dirty="0"/>
              <a:t>O SPIKE Prime tem detecção de paralisação embutida em todos os motores.</a:t>
            </a:r>
          </a:p>
          <a:p>
            <a:r>
              <a:rPr lang="pt-BR" dirty="0"/>
              <a:t>Por padrão, a Detecção de Paralisação está </a:t>
            </a:r>
            <a:r>
              <a:rPr lang="pt-BR" b="1" dirty="0"/>
              <a:t>ligada </a:t>
            </a:r>
            <a:r>
              <a:rPr lang="pt-BR" dirty="0"/>
              <a:t> para todos os blocos azuis de motor. Porém você pode desliga-la usando o bloco Detecção de Paralisação da Paleta Mais Motores. (Use a extensão para adicionar este bloco)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36" y="1477155"/>
            <a:ext cx="3076575" cy="31051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Valores negativos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pt-BR" dirty="0"/>
              <a:t>Você pode usar valores negativos para potência ou distância.</a:t>
            </a:r>
          </a:p>
          <a:p>
            <a:r>
              <a:rPr lang="pt-BR" dirty="0"/>
              <a:t>Isso irá fazer o robô ir para trás.</a:t>
            </a:r>
          </a:p>
          <a:p>
            <a:r>
              <a:rPr lang="pt-BR" dirty="0"/>
              <a:t>Se você usar dois valores negativos (Potência e distância por exemplo) o robô irá para frente.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Potência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negativa</a:t>
            </a:r>
            <a:r>
              <a:rPr lang="en-US" sz="2000" dirty="0">
                <a:solidFill>
                  <a:srgbClr val="FF0000"/>
                </a:solidFill>
              </a:rPr>
              <a:t> = para trás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B900"/>
                </a:solidFill>
              </a:rPr>
              <a:t>Potência</a:t>
            </a:r>
            <a:r>
              <a:rPr lang="en-US" sz="2000" dirty="0">
                <a:solidFill>
                  <a:srgbClr val="00B900"/>
                </a:solidFill>
              </a:rPr>
              <a:t> </a:t>
            </a:r>
            <a:r>
              <a:rPr lang="en-US" sz="2000" dirty="0" err="1">
                <a:solidFill>
                  <a:srgbClr val="00B900"/>
                </a:solidFill>
              </a:rPr>
              <a:t>positiva</a:t>
            </a:r>
            <a:r>
              <a:rPr lang="en-US" sz="2000" dirty="0">
                <a:solidFill>
                  <a:srgbClr val="00B900"/>
                </a:solidFill>
              </a:rPr>
              <a:t> = para frente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BRaço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>
            <a:normAutofit/>
          </a:bodyPr>
          <a:lstStyle/>
          <a:p>
            <a:r>
              <a:rPr lang="pt-BR" dirty="0"/>
              <a:t>Crie um braço simples para o Droid Bot IV usando o motor grande conectado a porta 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Configuração do Droid Bot IV 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Desafio 1:  Aprendendo sobre detecção de paralisação com o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Crie um programa com a detecção de paralisação ligada e outro com ela desligada.</a:t>
            </a:r>
          </a:p>
          <a:p>
            <a:r>
              <a:rPr lang="pt-BR" dirty="0"/>
              <a:t>Usando o Droid Bot IV ou similar, programe o braço para girar 1000 graus</a:t>
            </a:r>
          </a:p>
          <a:p>
            <a:r>
              <a:rPr lang="pt-BR" dirty="0"/>
              <a:t>Segure o braço com a mão para prevenir o motor de alcançar 1000 graus, segure por alguns segundos.</a:t>
            </a:r>
          </a:p>
          <a:p>
            <a:r>
              <a:rPr lang="pt-BR" dirty="0"/>
              <a:t>Compare os dois programas. Tente tocar um som após o movimento e veja se terá sucesso em ambos ou em apenas um programa.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Cause um travamento ao segurar o braço com a mão e impedir seu movimento. Segure por um ou dois segundos.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Solução desafio 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>
            <a:normAutofit/>
          </a:bodyPr>
          <a:lstStyle/>
          <a:p>
            <a:r>
              <a:rPr lang="pt-BR" dirty="0"/>
              <a:t>Detecção de paralisação “ligada” permite ao código seguir adiante mesmo com o braço “preso”.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O som “meow” é executado mesmo que você esteja segurando o braço e impedindo sua movimentação.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 som “meow” não será</a:t>
            </a:r>
            <a:r>
              <a:rPr lang="pt-BR" sz="1400" dirty="0"/>
              <a:t> executado até que você solte o braço e deixe-o completar seu movimento.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Desafio 2: Pegando um objeto (Desafio da BMA)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pt-BR" dirty="0"/>
              <a:t>Vá para frente, pegue o objeto e volte para o início.</a:t>
            </a:r>
          </a:p>
          <a:p>
            <a:r>
              <a:rPr lang="pt-BR" dirty="0"/>
              <a:t>Use a detecção de paralisação para o caso do motor “travar” enquanto tenta coletar o objeto.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Solução desafio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6" y="2211122"/>
            <a:ext cx="297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Ligue a detecção de paralisação caso ela tenha sido desligada em um programa anterior.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572000" y="2864213"/>
            <a:ext cx="2977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Configure seu robô conforme a necessidade. Esse programa esta configurado para a BMA e pneus SPIKE Prime grandes.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245098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Vá para frente para coletar o seu objeto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Levante o braço para coletar o seu objeto;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Volte ao ponto de ínicio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8298</TotalTime>
  <Words>779</Words>
  <Application>Microsoft Office PowerPoint</Application>
  <PresentationFormat>Apresentação na tela (4:3)</PresentationFormat>
  <Paragraphs>67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Movendo objetos &amp;  detecção de interrupção</vt:lpstr>
      <vt:lpstr>Objetivos</vt:lpstr>
      <vt:lpstr>Detecção de paralisação</vt:lpstr>
      <vt:lpstr>Valores negativos</vt:lpstr>
      <vt:lpstr>BRaço</vt:lpstr>
      <vt:lpstr>Desafio 1:  Aprendendo sobre detecção de paralisação com o Droid Bot Iv</vt:lpstr>
      <vt:lpstr>Solução desafio 1 </vt:lpstr>
      <vt:lpstr>Desafio 2: Pegando um objeto (Desafio da BMA)</vt:lpstr>
      <vt:lpstr>Solução desafio 2</vt:lpstr>
      <vt:lpstr>Extensões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Lucas Colonna</cp:lastModifiedBy>
  <cp:revision>107</cp:revision>
  <cp:lastPrinted>2016-07-04T14:38:40Z</cp:lastPrinted>
  <dcterms:created xsi:type="dcterms:W3CDTF">2014-08-07T02:19:13Z</dcterms:created>
  <dcterms:modified xsi:type="dcterms:W3CDTF">2020-06-11T20:01:52Z</dcterms:modified>
</cp:coreProperties>
</file>